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4" r:id="rId5"/>
    <p:sldId id="275" r:id="rId6"/>
    <p:sldId id="271" r:id="rId7"/>
    <p:sldId id="281" r:id="rId8"/>
    <p:sldId id="280" r:id="rId9"/>
    <p:sldId id="283" r:id="rId10"/>
    <p:sldId id="282" r:id="rId11"/>
    <p:sldId id="279" r:id="rId12"/>
    <p:sldId id="272" r:id="rId13"/>
    <p:sldId id="278" r:id="rId14"/>
    <p:sldId id="286" r:id="rId15"/>
    <p:sldId id="285" r:id="rId16"/>
    <p:sldId id="284" r:id="rId17"/>
    <p:sldId id="288" r:id="rId18"/>
    <p:sldId id="287" r:id="rId19"/>
  </p:sldIdLst>
  <p:sldSz cx="12192000" cy="6858000"/>
  <p:notesSz cx="6858000" cy="9144000"/>
  <p:defaultTextStyle>
    <a:defPPr algn="r" rtl="1">
      <a:defRPr lang="ar-sa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نمط متوسط 2 - تميي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5343" autoAdjust="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D9E4F307-0D48-40D1-AD02-0D688B94C11B}" type="uaqdatetime1">
              <a:rPr lang="ar-SA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18/08/45</a:t>
            </a:fld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D328E3B9-20FD-4A66-B01D-2BA689DD37BB}" type="slidenum">
              <a:rPr lang="ar-SA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ar-SA" noProof="0" dirty="0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0D0D446C-AE02-4903-A1F6-D02F65F39E23}" type="uaqdatetime1">
              <a:rPr lang="ar-SA" noProof="0" smtClean="0"/>
              <a:pPr algn="l"/>
              <a:t>18/08/45</a:t>
            </a:fld>
            <a:endParaRPr lang="ar-SA" noProof="0" dirty="0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ar-SA" noProof="0" dirty="0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ar-SA" noProof="0" dirty="0"/>
              <a:t>انقر لتحرير أنماط النص الرئيسي</a:t>
            </a:r>
          </a:p>
          <a:p>
            <a:pPr lvl="1" rtl="1"/>
            <a:r>
              <a:rPr lang="ar-SA" noProof="0" dirty="0"/>
              <a:t>المستوى الثاني</a:t>
            </a:r>
          </a:p>
          <a:p>
            <a:pPr lvl="2" rtl="1"/>
            <a:r>
              <a:rPr lang="ar-SA" noProof="0" dirty="0"/>
              <a:t>المستوى الثالث</a:t>
            </a:r>
          </a:p>
          <a:p>
            <a:pPr lvl="3" rtl="1"/>
            <a:r>
              <a:rPr lang="ar-SA" noProof="0" dirty="0"/>
              <a:t>المستوى الرابع</a:t>
            </a:r>
          </a:p>
          <a:p>
            <a:pPr lvl="4" rtl="1"/>
            <a:r>
              <a:rPr lang="ar-SA" noProof="0" dirty="0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ar-SA" noProof="0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C275CD8D-B1D9-4658-A4F0-38CA8D83ED5D}" type="slidenum">
              <a:rPr lang="ar-SA" noProof="0" smtClean="0"/>
              <a:pPr algn="l"/>
              <a:t>‹#›</a:t>
            </a:fld>
            <a:endParaRPr lang="ar-SA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1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84223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10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14279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11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19821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12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65178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13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93078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14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98736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15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81873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2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51161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3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90828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4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67712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5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4022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6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83438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7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634726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8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230291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C275CD8D-B1D9-4658-A4F0-38CA8D83ED5D}" type="slidenum">
              <a:rPr lang="ar-SA" smtClean="0"/>
              <a:pPr algn="l" rtl="1"/>
              <a:t>9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8029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ال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الصورة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المجموعة 10"/>
          <p:cNvGrpSpPr/>
          <p:nvPr/>
        </p:nvGrpSpPr>
        <p:grpSpPr>
          <a:xfrm flipH="1">
            <a:off x="988694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المستطيل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شكل حر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شكل حر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المستطيل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شكل حر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شكل حر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شكل حر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شكل حر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شكل حر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شكل حر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شكل حر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شكل حر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شكل حر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شكل حر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شكل حر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شكل حر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شكل حر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شكل حر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شكل حر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شكل حر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شكل حر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شكل حر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شكل حر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شكل حر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شكل حر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شكل حر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شكل حر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شكل حر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المستطيل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شكل حر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شكل حر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شكل حر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شكل حر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شكل حر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شكل حر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شكل حر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شكل حر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شكل حر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شكل حر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شكل حر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المستطيل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شكل حر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شكل حر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شكل حر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شكل حر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شكل حر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شكل حر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شكل حر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شكل حر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شكل حر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شكل حر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شكل حر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شكل حر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شكل حر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العنوان 1"/>
          <p:cNvSpPr>
            <a:spLocks noGrp="1"/>
          </p:cNvSpPr>
          <p:nvPr>
            <p:ph type="ctrTitle"/>
          </p:nvPr>
        </p:nvSpPr>
        <p:spPr>
          <a:xfrm flipH="1">
            <a:off x="1524001" y="1122363"/>
            <a:ext cx="8791575" cy="2387600"/>
          </a:xfrm>
        </p:spPr>
        <p:txBody>
          <a:bodyPr rtlCol="1" anchor="b">
            <a:normAutofit/>
          </a:bodyPr>
          <a:lstStyle>
            <a:lvl1pPr algn="r" rtl="1">
              <a:defRPr sz="4800"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3" name="العنوان الفرعي 2"/>
          <p:cNvSpPr>
            <a:spLocks noGrp="1"/>
          </p:cNvSpPr>
          <p:nvPr>
            <p:ph type="subTitle" idx="1"/>
          </p:nvPr>
        </p:nvSpPr>
        <p:spPr>
          <a:xfrm flipH="1">
            <a:off x="1524001" y="3602038"/>
            <a:ext cx="8791575" cy="1655762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ar-SA" noProof="0" smtClean="0"/>
              <a:t>انقر لتحرير نمط العنوان الثانوي الرئيسي</a:t>
            </a:r>
            <a:endParaRPr lang="ar-SA" noProof="0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2371289" y="5410201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8AD30D4D-EBD5-4B84-80FF-599953108D28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 flipH="1">
            <a:off x="5190690" y="5410201"/>
            <a:ext cx="5124886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524000" y="5410199"/>
            <a:ext cx="77108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ar-SA" smtClean="0"/>
              <a:pPr algn="l"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ب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138235" y="4304664"/>
            <a:ext cx="9912355" cy="819355"/>
          </a:xfrm>
        </p:spPr>
        <p:txBody>
          <a:bodyPr rtlCol="1" anchor="b">
            <a:normAutofit/>
          </a:bodyPr>
          <a:lstStyle>
            <a:lvl1pPr algn="r" rtl="1">
              <a:defRPr sz="3200"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3" name="عنصر نائب للصورة 2"/>
          <p:cNvSpPr>
            <a:spLocks noGrp="1" noChangeAspect="1"/>
          </p:cNvSpPr>
          <p:nvPr>
            <p:ph type="pic" idx="1"/>
          </p:nvPr>
        </p:nvSpPr>
        <p:spPr>
          <a:xfrm flipH="1">
            <a:off x="1138235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rtl="1">
              <a:buNone/>
              <a:defRPr lang="en-US" sz="3200"/>
            </a:lvl1pPr>
          </a:lstStyle>
          <a:p>
            <a:pPr marL="0" lvl="0" indent="0" rtl="1">
              <a:buNone/>
            </a:pPr>
            <a:r>
              <a:rPr lang="ar-SA" noProof="0" smtClean="0"/>
              <a:t>انقر فوق الأيقونة لإضافة صورة</a:t>
            </a:r>
            <a:endParaRPr lang="ar-SA" noProof="0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 flipH="1">
            <a:off x="1139777" y="5124020"/>
            <a:ext cx="9910859" cy="682472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6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B9350ADD-9BBF-4036-879E-CA5919E361B8}" type="datetime1">
              <a:rPr lang="ar-SA" noProof="0" smtClean="0"/>
              <a:t>19/08/45</a:t>
            </a:fld>
            <a:endParaRPr lang="ar-SA" noProof="0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noProof="0" smtClean="0"/>
              <a:pPr/>
              <a:t>‹#›</a:t>
            </a:fld>
            <a:endParaRPr lang="ar-SA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144589" y="609600"/>
            <a:ext cx="9905955" cy="3429000"/>
          </a:xfrm>
        </p:spPr>
        <p:txBody>
          <a:bodyPr rtlCol="1" anchor="ctr">
            <a:normAutofit/>
          </a:bodyPr>
          <a:lstStyle>
            <a:lvl1pPr algn="r" rtl="1">
              <a:defRPr sz="3600"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 flipH="1">
            <a:off x="1146131" y="4419599"/>
            <a:ext cx="9904459" cy="1371599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18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28F5A5F0-B696-4870-B219-438B5D842477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smtClean="0"/>
              <a:pPr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ب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443036" y="609599"/>
            <a:ext cx="9302752" cy="2748429"/>
          </a:xfrm>
        </p:spPr>
        <p:txBody>
          <a:bodyPr rtlCol="1" anchor="ctr">
            <a:normAutofit/>
          </a:bodyPr>
          <a:lstStyle>
            <a:lvl1pPr algn="r" rtl="1">
              <a:defRPr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12" name="عنصر نائب للنص 3"/>
          <p:cNvSpPr>
            <a:spLocks noGrp="1"/>
          </p:cNvSpPr>
          <p:nvPr>
            <p:ph type="body" sz="half" idx="13"/>
          </p:nvPr>
        </p:nvSpPr>
        <p:spPr>
          <a:xfrm flipH="1">
            <a:off x="1719057" y="3365557"/>
            <a:ext cx="8752299" cy="548968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 flipH="1">
            <a:off x="1144587" y="4309919"/>
            <a:ext cx="9906002" cy="1489496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A7071126-F507-4FED-B101-13458070108D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6D22F896-40B5-4ADD-8801-0D06FADFA095}" type="slidenum">
              <a:rPr lang="ar-SA" smtClean="0"/>
              <a:pPr algn="l"/>
              <a:t>‹#›</a:t>
            </a:fld>
            <a:endParaRPr lang="ar-SA" dirty="0"/>
          </a:p>
        </p:txBody>
      </p:sp>
      <p:sp>
        <p:nvSpPr>
          <p:cNvPr id="60" name="مربع نص 59"/>
          <p:cNvSpPr txBox="1"/>
          <p:nvPr/>
        </p:nvSpPr>
        <p:spPr>
          <a:xfrm flipH="1">
            <a:off x="10678888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ar-SA" sz="8000" noProof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61" name="مربع نص 60"/>
          <p:cNvSpPr txBox="1"/>
          <p:nvPr/>
        </p:nvSpPr>
        <p:spPr>
          <a:xfrm flipH="1">
            <a:off x="104503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ar-SA" sz="8000" noProof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144589" y="2134041"/>
            <a:ext cx="9906001" cy="2511835"/>
          </a:xfrm>
        </p:spPr>
        <p:txBody>
          <a:bodyPr rtlCol="1" anchor="b">
            <a:normAutofit/>
          </a:bodyPr>
          <a:lstStyle>
            <a:lvl1pPr algn="r" rtl="1">
              <a:defRPr sz="3600"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 flipH="1">
            <a:off x="1146131" y="4657655"/>
            <a:ext cx="9904505" cy="1140644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4AAC483F-6881-4237-8685-20E76C504853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smtClean="0"/>
              <a:pPr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ثلاثي ال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العنوان 1"/>
          <p:cNvSpPr>
            <a:spLocks noGrp="1"/>
          </p:cNvSpPr>
          <p:nvPr>
            <p:ph type="title"/>
          </p:nvPr>
        </p:nvSpPr>
        <p:spPr>
          <a:xfrm flipH="1">
            <a:off x="1144589" y="609600"/>
            <a:ext cx="9905998" cy="19050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7" name="عنصر نائب للنص 2"/>
          <p:cNvSpPr>
            <a:spLocks noGrp="1"/>
          </p:cNvSpPr>
          <p:nvPr>
            <p:ph type="body" idx="1"/>
          </p:nvPr>
        </p:nvSpPr>
        <p:spPr>
          <a:xfrm flipH="1">
            <a:off x="7853691" y="2674463"/>
            <a:ext cx="3196899" cy="685800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8" name="عنصر نائب للنص 3"/>
          <p:cNvSpPr>
            <a:spLocks noGrp="1"/>
          </p:cNvSpPr>
          <p:nvPr>
            <p:ph type="body" sz="half" idx="15"/>
          </p:nvPr>
        </p:nvSpPr>
        <p:spPr>
          <a:xfrm flipH="1">
            <a:off x="7855347" y="3360263"/>
            <a:ext cx="3208735" cy="243093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9" name="عنصر نائب للنص 4"/>
          <p:cNvSpPr>
            <a:spLocks noGrp="1"/>
          </p:cNvSpPr>
          <p:nvPr>
            <p:ph type="body" sz="quarter" idx="3"/>
          </p:nvPr>
        </p:nvSpPr>
        <p:spPr>
          <a:xfrm flipH="1">
            <a:off x="4492849" y="2677635"/>
            <a:ext cx="3184385" cy="685800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10" name="عنصر نائب للنص 3"/>
          <p:cNvSpPr>
            <a:spLocks noGrp="1"/>
          </p:cNvSpPr>
          <p:nvPr>
            <p:ph type="body" sz="half" idx="16"/>
          </p:nvPr>
        </p:nvSpPr>
        <p:spPr>
          <a:xfrm flipH="1">
            <a:off x="4491957" y="3363435"/>
            <a:ext cx="3195830" cy="243093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11" name="عنصر نائب للنص 4"/>
          <p:cNvSpPr>
            <a:spLocks noGrp="1"/>
          </p:cNvSpPr>
          <p:nvPr>
            <p:ph type="body" sz="quarter" idx="13"/>
          </p:nvPr>
        </p:nvSpPr>
        <p:spPr>
          <a:xfrm flipH="1">
            <a:off x="1144590" y="2674463"/>
            <a:ext cx="3194968" cy="685800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12" name="عنصر نائب للنص 3"/>
          <p:cNvSpPr>
            <a:spLocks noGrp="1"/>
          </p:cNvSpPr>
          <p:nvPr>
            <p:ph type="body" sz="half" idx="17"/>
          </p:nvPr>
        </p:nvSpPr>
        <p:spPr>
          <a:xfrm flipH="1">
            <a:off x="1144590" y="3360263"/>
            <a:ext cx="3194968" cy="243093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A11F9BCD-42DF-4BD7-A63D-54C0DF9DE267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4" name="عنصر نائب لتذييل الصفحة 3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smtClean="0"/>
              <a:pPr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ثلاثي أعمدة ال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العنوان 1"/>
          <p:cNvSpPr>
            <a:spLocks noGrp="1"/>
          </p:cNvSpPr>
          <p:nvPr>
            <p:ph type="title"/>
          </p:nvPr>
        </p:nvSpPr>
        <p:spPr>
          <a:xfrm flipH="1">
            <a:off x="1144590" y="609600"/>
            <a:ext cx="9905999" cy="19050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19" name="عنصر نائب للنص 2"/>
          <p:cNvSpPr>
            <a:spLocks noGrp="1"/>
          </p:cNvSpPr>
          <p:nvPr>
            <p:ph type="body" idx="1"/>
          </p:nvPr>
        </p:nvSpPr>
        <p:spPr>
          <a:xfrm flipH="1">
            <a:off x="7855347" y="4404596"/>
            <a:ext cx="3195240" cy="576262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20" name="عنصر نائب للصورة 2"/>
          <p:cNvSpPr>
            <a:spLocks noGrp="1" noChangeAspect="1"/>
          </p:cNvSpPr>
          <p:nvPr>
            <p:ph type="pic" idx="15"/>
          </p:nvPr>
        </p:nvSpPr>
        <p:spPr>
          <a:xfrm flipH="1">
            <a:off x="7855347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rtl="1">
              <a:buNone/>
              <a:defRPr lang="en-US" sz="2000" dirty="0"/>
            </a:lvl1pPr>
          </a:lstStyle>
          <a:p>
            <a:pPr marL="0" lvl="0" indent="0" rtl="1">
              <a:buNone/>
            </a:pPr>
            <a:r>
              <a:rPr lang="ar-SA" noProof="0" smtClean="0"/>
              <a:t>انقر فوق الأيقونة لإضافة صورة</a:t>
            </a:r>
            <a:endParaRPr lang="ar-SA" noProof="0" dirty="0"/>
          </a:p>
        </p:txBody>
      </p:sp>
      <p:sp>
        <p:nvSpPr>
          <p:cNvPr id="21" name="عنصر نائب للنص 3"/>
          <p:cNvSpPr>
            <a:spLocks noGrp="1"/>
          </p:cNvSpPr>
          <p:nvPr>
            <p:ph type="body" sz="half" idx="18"/>
          </p:nvPr>
        </p:nvSpPr>
        <p:spPr>
          <a:xfrm flipH="1">
            <a:off x="7855347" y="4980858"/>
            <a:ext cx="3195240" cy="817843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22" name="عنصر نائب للنص 4"/>
          <p:cNvSpPr>
            <a:spLocks noGrp="1"/>
          </p:cNvSpPr>
          <p:nvPr>
            <p:ph type="body" sz="quarter" idx="3"/>
          </p:nvPr>
        </p:nvSpPr>
        <p:spPr>
          <a:xfrm flipH="1">
            <a:off x="4502547" y="4404596"/>
            <a:ext cx="3200400" cy="576262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23" name="عنصر نائب للصورة 2"/>
          <p:cNvSpPr>
            <a:spLocks noGrp="1" noChangeAspect="1"/>
          </p:cNvSpPr>
          <p:nvPr>
            <p:ph type="pic" idx="21"/>
          </p:nvPr>
        </p:nvSpPr>
        <p:spPr>
          <a:xfrm flipH="1">
            <a:off x="4504007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rtl="1">
              <a:buNone/>
              <a:defRPr lang="en-US" sz="2000" dirty="0"/>
            </a:lvl1pPr>
          </a:lstStyle>
          <a:p>
            <a:pPr marL="0" lvl="0" indent="0" rtl="1">
              <a:buNone/>
            </a:pPr>
            <a:r>
              <a:rPr lang="ar-SA" noProof="0" smtClean="0"/>
              <a:t>انقر فوق الأيقونة لإضافة صورة</a:t>
            </a:r>
            <a:endParaRPr lang="ar-SA" noProof="0" dirty="0"/>
          </a:p>
        </p:txBody>
      </p:sp>
      <p:sp>
        <p:nvSpPr>
          <p:cNvPr id="24" name="عنصر نائب للنص 3"/>
          <p:cNvSpPr>
            <a:spLocks noGrp="1"/>
          </p:cNvSpPr>
          <p:nvPr>
            <p:ph type="body" sz="half" idx="19"/>
          </p:nvPr>
        </p:nvSpPr>
        <p:spPr>
          <a:xfrm flipH="1">
            <a:off x="4504007" y="4980857"/>
            <a:ext cx="3200400" cy="810342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25" name="عنصر نائب للنص 4"/>
          <p:cNvSpPr>
            <a:spLocks noGrp="1"/>
          </p:cNvSpPr>
          <p:nvPr>
            <p:ph type="body" sz="quarter" idx="13"/>
          </p:nvPr>
        </p:nvSpPr>
        <p:spPr>
          <a:xfrm flipH="1">
            <a:off x="1148692" y="4404595"/>
            <a:ext cx="3190741" cy="576262"/>
          </a:xfrm>
        </p:spPr>
        <p:txBody>
          <a:bodyPr rtlCol="1" anchor="b">
            <a:noAutofit/>
          </a:bodyPr>
          <a:lstStyle>
            <a:lvl1pPr marL="0" indent="0" algn="r" rtl="1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26" name="عنصر نائب للصورة 2"/>
          <p:cNvSpPr>
            <a:spLocks noGrp="1" noChangeAspect="1"/>
          </p:cNvSpPr>
          <p:nvPr>
            <p:ph type="pic" idx="22"/>
          </p:nvPr>
        </p:nvSpPr>
        <p:spPr>
          <a:xfrm flipH="1">
            <a:off x="1144589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rtl="1">
              <a:buNone/>
              <a:defRPr lang="en-US" sz="2000" dirty="0"/>
            </a:lvl1pPr>
          </a:lstStyle>
          <a:p>
            <a:pPr marL="0" lvl="0" indent="0" rtl="1">
              <a:buNone/>
            </a:pPr>
            <a:r>
              <a:rPr lang="ar-SA" noProof="0" smtClean="0"/>
              <a:t>انقر فوق الأيقونة لإضافة صورة</a:t>
            </a:r>
            <a:endParaRPr lang="ar-SA" noProof="0" dirty="0"/>
          </a:p>
        </p:txBody>
      </p:sp>
      <p:sp>
        <p:nvSpPr>
          <p:cNvPr id="27" name="عنصر نائب للنص 3"/>
          <p:cNvSpPr>
            <a:spLocks noGrp="1"/>
          </p:cNvSpPr>
          <p:nvPr>
            <p:ph type="body" sz="half" idx="20"/>
          </p:nvPr>
        </p:nvSpPr>
        <p:spPr>
          <a:xfrm flipH="1">
            <a:off x="1144590" y="4980854"/>
            <a:ext cx="3194968" cy="810345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29DFCA9E-4B35-481E-B5AC-3E95242E1A3D}" type="datetime1">
              <a:rPr lang="ar-SA" noProof="0" smtClean="0"/>
              <a:t>19/08/45</a:t>
            </a:fld>
            <a:endParaRPr lang="ar-SA" noProof="0" dirty="0"/>
          </a:p>
        </p:txBody>
      </p:sp>
      <p:sp>
        <p:nvSpPr>
          <p:cNvPr id="4" name="عنصر نائب لتذييل الصفحة 3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noProof="0" smtClean="0"/>
              <a:pPr/>
              <a:t>‹#›</a:t>
            </a:fld>
            <a:endParaRPr lang="ar-SA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العنوان والنص ال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144589" y="618518"/>
            <a:ext cx="9905998" cy="147857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3" name="العنصر النائب لنص عمودي 2"/>
          <p:cNvSpPr>
            <a:spLocks noGrp="1"/>
          </p:cNvSpPr>
          <p:nvPr>
            <p:ph type="body" orient="vert" idx="1"/>
          </p:nvPr>
        </p:nvSpPr>
        <p:spPr>
          <a:xfrm flipH="1" flipV="1">
            <a:off x="1144589" y="2249487"/>
            <a:ext cx="9905999" cy="3541714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ar-SA" noProof="0" smtClean="0"/>
              <a:t>تحرير أنماط النص الرئيسي</a:t>
            </a:r>
          </a:p>
          <a:p>
            <a:pPr lvl="1" rtl="1"/>
            <a:r>
              <a:rPr lang="ar-SA" noProof="0" smtClean="0"/>
              <a:t>المستوى الثاني</a:t>
            </a:r>
          </a:p>
          <a:p>
            <a:pPr lvl="2" rtl="1"/>
            <a:r>
              <a:rPr lang="ar-SA" noProof="0" smtClean="0"/>
              <a:t>المستوى الثالث</a:t>
            </a:r>
          </a:p>
          <a:p>
            <a:pPr lvl="3" rtl="1"/>
            <a:r>
              <a:rPr lang="ar-SA" noProof="0" smtClean="0"/>
              <a:t>المستوى الرابع</a:t>
            </a:r>
          </a:p>
          <a:p>
            <a:pPr lvl="4" rtl="1"/>
            <a:r>
              <a:rPr lang="ar-SA" noProof="0" smtClean="0"/>
              <a:t>المستوى الخامس</a:t>
            </a:r>
            <a:endParaRPr lang="ar-SA" noProof="0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D639FF7A-9694-45CE-A18C-F47CB4ECBD4B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5" name="عنصر نائب لتذييل الصفحة 4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smtClean="0"/>
              <a:pPr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العنوان العمودي والن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العمودي 1"/>
          <p:cNvSpPr>
            <a:spLocks noGrp="1"/>
          </p:cNvSpPr>
          <p:nvPr>
            <p:ph type="title" orient="vert"/>
          </p:nvPr>
        </p:nvSpPr>
        <p:spPr>
          <a:xfrm flipH="1" flipV="1">
            <a:off x="1144589" y="609599"/>
            <a:ext cx="2005011" cy="5181601"/>
          </a:xfrm>
        </p:spPr>
        <p:txBody>
          <a:bodyPr vert="eaVert" rtlCol="1"/>
          <a:lstStyle>
            <a:lvl1pPr algn="r" rtl="1">
              <a:defRPr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3" name="العنصر النائب لنص عمودي 2"/>
          <p:cNvSpPr>
            <a:spLocks noGrp="1"/>
          </p:cNvSpPr>
          <p:nvPr>
            <p:ph type="body" orient="vert" idx="1"/>
          </p:nvPr>
        </p:nvSpPr>
        <p:spPr>
          <a:xfrm flipV="1">
            <a:off x="3302000" y="609599"/>
            <a:ext cx="7748590" cy="5181601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ar-SA" noProof="0" smtClean="0"/>
              <a:t>تحرير أنماط النص الرئيسي</a:t>
            </a:r>
          </a:p>
          <a:p>
            <a:pPr lvl="1" rtl="1"/>
            <a:r>
              <a:rPr lang="ar-SA" noProof="0" smtClean="0"/>
              <a:t>المستوى الثاني</a:t>
            </a:r>
          </a:p>
          <a:p>
            <a:pPr lvl="2" rtl="1"/>
            <a:r>
              <a:rPr lang="ar-SA" noProof="0" smtClean="0"/>
              <a:t>المستوى الثالث</a:t>
            </a:r>
          </a:p>
          <a:p>
            <a:pPr lvl="3" rtl="1"/>
            <a:r>
              <a:rPr lang="ar-SA" noProof="0" smtClean="0"/>
              <a:t>المستوى الرابع</a:t>
            </a:r>
          </a:p>
          <a:p>
            <a:pPr lvl="4" rtl="1"/>
            <a:r>
              <a:rPr lang="ar-SA" noProof="0" smtClean="0"/>
              <a:t>المستوى الخامس</a:t>
            </a:r>
            <a:endParaRPr lang="ar-SA" noProof="0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18F93BAB-DE86-4689-99EA-ADA62CE8E6A0}" type="datetime1">
              <a:rPr lang="ar-SA" noProof="0" smtClean="0"/>
              <a:t>19/08/45</a:t>
            </a:fld>
            <a:endParaRPr lang="ar-SA" noProof="0" dirty="0"/>
          </a:p>
        </p:txBody>
      </p:sp>
      <p:sp>
        <p:nvSpPr>
          <p:cNvPr id="5" name="عنصر نائب لتذييل الصفحة 4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noProof="0" smtClean="0"/>
              <a:pPr/>
              <a:t>‹#›</a:t>
            </a:fld>
            <a:endParaRPr lang="ar-SA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العنوان وال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144589" y="618518"/>
            <a:ext cx="9905998" cy="147857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 flipH="1">
            <a:off x="1144589" y="2249487"/>
            <a:ext cx="9905999" cy="3541714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ar-SA" noProof="0" smtClean="0"/>
              <a:t>تحرير أنماط النص الرئيسي</a:t>
            </a:r>
          </a:p>
          <a:p>
            <a:pPr lvl="1" rtl="1"/>
            <a:r>
              <a:rPr lang="ar-SA" noProof="0" smtClean="0"/>
              <a:t>المستوى الثاني</a:t>
            </a:r>
          </a:p>
          <a:p>
            <a:pPr lvl="2" rtl="1"/>
            <a:r>
              <a:rPr lang="ar-SA" noProof="0" smtClean="0"/>
              <a:t>المستوى الثالث</a:t>
            </a:r>
          </a:p>
          <a:p>
            <a:pPr lvl="3" rtl="1"/>
            <a:r>
              <a:rPr lang="ar-SA" noProof="0" smtClean="0"/>
              <a:t>المستوى الرابع</a:t>
            </a:r>
          </a:p>
          <a:p>
            <a:pPr lvl="4" rtl="1"/>
            <a:r>
              <a:rPr lang="ar-SA" noProof="0" smtClean="0"/>
              <a:t>المستوى الخامس</a:t>
            </a:r>
            <a:endParaRPr lang="ar-SA" noProof="0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3C33B3B9-026D-45C0-80AB-037147EECE68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5" name="عنصر نائب لتذييل الصفحة 4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smtClean="0"/>
              <a:pPr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144589" y="1419226"/>
            <a:ext cx="9906000" cy="2852737"/>
          </a:xfrm>
        </p:spPr>
        <p:txBody>
          <a:bodyPr rtlCol="1" anchor="b">
            <a:normAutofit/>
          </a:bodyPr>
          <a:lstStyle>
            <a:lvl1pPr algn="r" rtl="1">
              <a:defRPr sz="3600"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 flipH="1">
            <a:off x="1144589" y="4424362"/>
            <a:ext cx="9906000" cy="1374776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CE962049-5E1C-47C2-A2F3-84293CF9ECD7}" type="datetime1">
              <a:rPr lang="ar-SA" noProof="0" smtClean="0"/>
              <a:t>19/08/45</a:t>
            </a:fld>
            <a:endParaRPr lang="ar-SA" noProof="0" dirty="0"/>
          </a:p>
        </p:txBody>
      </p:sp>
      <p:sp>
        <p:nvSpPr>
          <p:cNvPr id="5" name="عنصر نائب لتذييل الصفحة 4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noProof="0" smtClean="0"/>
              <a:pPr/>
              <a:t>‹#›</a:t>
            </a:fld>
            <a:endParaRPr lang="ar-SA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ى ثنائ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144589" y="618518"/>
            <a:ext cx="9905998" cy="147857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 flipH="1">
            <a:off x="6172201" y="2249486"/>
            <a:ext cx="4878389" cy="3541714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ar-SA" noProof="0" smtClean="0"/>
              <a:t>تحرير أنماط النص الرئيسي</a:t>
            </a:r>
          </a:p>
          <a:p>
            <a:pPr lvl="1" rtl="1"/>
            <a:r>
              <a:rPr lang="ar-SA" noProof="0" smtClean="0"/>
              <a:t>المستوى الثاني</a:t>
            </a:r>
          </a:p>
          <a:p>
            <a:pPr lvl="2" rtl="1"/>
            <a:r>
              <a:rPr lang="ar-SA" noProof="0" smtClean="0"/>
              <a:t>المستوى الثالث</a:t>
            </a:r>
          </a:p>
          <a:p>
            <a:pPr lvl="3" rtl="1"/>
            <a:r>
              <a:rPr lang="ar-SA" noProof="0" smtClean="0"/>
              <a:t>المستوى الرابع</a:t>
            </a:r>
          </a:p>
          <a:p>
            <a:pPr lvl="4" rtl="1"/>
            <a:r>
              <a:rPr lang="ar-SA" noProof="0" smtClean="0"/>
              <a:t>المستوى الخامس</a:t>
            </a:r>
            <a:endParaRPr lang="ar-SA" noProof="0" dirty="0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 flipH="1">
            <a:off x="1144589" y="2249486"/>
            <a:ext cx="4875211" cy="3541714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ar-SA" noProof="0" smtClean="0"/>
              <a:t>تحرير أنماط النص الرئيسي</a:t>
            </a:r>
          </a:p>
          <a:p>
            <a:pPr lvl="1" rtl="1"/>
            <a:r>
              <a:rPr lang="ar-SA" noProof="0" smtClean="0"/>
              <a:t>المستوى الثاني</a:t>
            </a:r>
          </a:p>
          <a:p>
            <a:pPr lvl="2" rtl="1"/>
            <a:r>
              <a:rPr lang="ar-SA" noProof="0" smtClean="0"/>
              <a:t>المستوى الثالث</a:t>
            </a:r>
          </a:p>
          <a:p>
            <a:pPr lvl="3" rtl="1"/>
            <a:r>
              <a:rPr lang="ar-SA" noProof="0" smtClean="0"/>
              <a:t>المستوى الرابع</a:t>
            </a:r>
          </a:p>
          <a:p>
            <a:pPr lvl="4" rtl="1"/>
            <a:r>
              <a:rPr lang="ar-SA" noProof="0" smtClean="0"/>
              <a:t>المستوى الخامس</a:t>
            </a:r>
            <a:endParaRPr lang="ar-SA" noProof="0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26B1B5A7-0D0F-491F-9BD0-2764988CC568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smtClean="0"/>
              <a:pPr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144589" y="619126"/>
            <a:ext cx="9906000" cy="1477961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 flipH="1">
            <a:off x="6172198" y="2249486"/>
            <a:ext cx="4649783" cy="823912"/>
          </a:xfrm>
        </p:spPr>
        <p:txBody>
          <a:bodyPr rtlCol="1" anchor="b"/>
          <a:lstStyle>
            <a:lvl1pPr marL="0" indent="0" algn="r" rtl="1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 flipH="1">
            <a:off x="6172199" y="3073397"/>
            <a:ext cx="4878391" cy="2717801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ar-SA" noProof="0" smtClean="0"/>
              <a:t>تحرير أنماط النص الرئيسي</a:t>
            </a:r>
          </a:p>
          <a:p>
            <a:pPr lvl="1" rtl="1"/>
            <a:r>
              <a:rPr lang="ar-SA" noProof="0" smtClean="0"/>
              <a:t>المستوى الثاني</a:t>
            </a:r>
          </a:p>
          <a:p>
            <a:pPr lvl="2" rtl="1"/>
            <a:r>
              <a:rPr lang="ar-SA" noProof="0" smtClean="0"/>
              <a:t>المستوى الثالث</a:t>
            </a:r>
          </a:p>
          <a:p>
            <a:pPr lvl="3" rtl="1"/>
            <a:r>
              <a:rPr lang="ar-SA" noProof="0" smtClean="0"/>
              <a:t>المستوى الرابع</a:t>
            </a:r>
          </a:p>
          <a:p>
            <a:pPr lvl="4" rtl="1"/>
            <a:r>
              <a:rPr lang="ar-SA" noProof="0" smtClean="0"/>
              <a:t>المستوى الخامس</a:t>
            </a:r>
            <a:endParaRPr lang="ar-SA" noProof="0" dirty="0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 flipH="1">
            <a:off x="1144590" y="2249485"/>
            <a:ext cx="4646602" cy="823912"/>
          </a:xfrm>
        </p:spPr>
        <p:txBody>
          <a:bodyPr rtlCol="1" anchor="b"/>
          <a:lstStyle>
            <a:lvl1pPr marL="0" indent="0" algn="r" rtl="1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 flipH="1">
            <a:off x="1144590" y="3073397"/>
            <a:ext cx="4875210" cy="2717801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ar-SA" noProof="0" smtClean="0"/>
              <a:t>تحرير أنماط النص الرئيسي</a:t>
            </a:r>
          </a:p>
          <a:p>
            <a:pPr lvl="1" rtl="1"/>
            <a:r>
              <a:rPr lang="ar-SA" noProof="0" smtClean="0"/>
              <a:t>المستوى الثاني</a:t>
            </a:r>
          </a:p>
          <a:p>
            <a:pPr lvl="2" rtl="1"/>
            <a:r>
              <a:rPr lang="ar-SA" noProof="0" smtClean="0"/>
              <a:t>المستوى الثالث</a:t>
            </a:r>
          </a:p>
          <a:p>
            <a:pPr lvl="3" rtl="1"/>
            <a:r>
              <a:rPr lang="ar-SA" noProof="0" smtClean="0"/>
              <a:t>المستوى الرابع</a:t>
            </a:r>
          </a:p>
          <a:p>
            <a:pPr lvl="4" rtl="1"/>
            <a:r>
              <a:rPr lang="ar-SA" noProof="0" smtClean="0"/>
              <a:t>المستوى الخامس</a:t>
            </a:r>
            <a:endParaRPr lang="ar-SA" noProof="0" dirty="0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7523D1A5-15B3-4544-B42C-1FAD038251EC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smtClean="0"/>
              <a:pPr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ال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144589" y="618518"/>
            <a:ext cx="9905998" cy="147857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E7FB65D0-D566-41E2-99F4-DB81149C95C8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4" name="عنصر نائب لتذييل الصفحة 3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smtClean="0"/>
              <a:pPr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FE2A9148-19E8-4715-A25C-40E70D417739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smtClean="0"/>
              <a:pPr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7189258" y="609601"/>
            <a:ext cx="3856037" cy="1639884"/>
          </a:xfrm>
        </p:spPr>
        <p:txBody>
          <a:bodyPr rtlCol="1" anchor="b"/>
          <a:lstStyle>
            <a:lvl1pPr algn="r" rtl="1">
              <a:defRPr sz="3200"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 flipH="1">
            <a:off x="1144591" y="592666"/>
            <a:ext cx="5891209" cy="5198534"/>
          </a:xfrm>
        </p:spPr>
        <p:txBody>
          <a:bodyPr rtlCol="1" anchor="ctr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ar-SA" noProof="0" smtClean="0"/>
              <a:t>تحرير أنماط النص الرئيسي</a:t>
            </a:r>
          </a:p>
          <a:p>
            <a:pPr lvl="1" rtl="1"/>
            <a:r>
              <a:rPr lang="ar-SA" noProof="0" smtClean="0"/>
              <a:t>المستوى الثاني</a:t>
            </a:r>
          </a:p>
          <a:p>
            <a:pPr lvl="2" rtl="1"/>
            <a:r>
              <a:rPr lang="ar-SA" noProof="0" smtClean="0"/>
              <a:t>المستوى الثالث</a:t>
            </a:r>
          </a:p>
          <a:p>
            <a:pPr lvl="3" rtl="1"/>
            <a:r>
              <a:rPr lang="ar-SA" noProof="0" smtClean="0"/>
              <a:t>المستوى الرابع</a:t>
            </a:r>
          </a:p>
          <a:p>
            <a:pPr lvl="4" rtl="1"/>
            <a:r>
              <a:rPr lang="ar-SA" noProof="0" smtClean="0"/>
              <a:t>المستوى الخامس</a:t>
            </a:r>
            <a:endParaRPr lang="ar-SA" noProof="0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 flipH="1">
            <a:off x="7189258" y="2249486"/>
            <a:ext cx="3856037" cy="3541714"/>
          </a:xfrm>
        </p:spPr>
        <p:txBody>
          <a:bodyPr rtlCol="1"/>
          <a:lstStyle>
            <a:lvl1pPr marL="0" indent="0" algn="r" rtl="1">
              <a:buNone/>
              <a:defRPr sz="16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23D49F4F-D55E-4B9F-B39A-9E513F91D96E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ar-SA" smtClean="0"/>
              <a:pPr algn="l"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5116079" y="609600"/>
            <a:ext cx="5934508" cy="1639886"/>
          </a:xfrm>
        </p:spPr>
        <p:txBody>
          <a:bodyPr rtlCol="1" anchor="b"/>
          <a:lstStyle>
            <a:lvl1pPr algn="r" rtl="1">
              <a:defRPr sz="3200"/>
            </a:lvl1pPr>
          </a:lstStyle>
          <a:p>
            <a:pPr rtl="1"/>
            <a:r>
              <a:rPr lang="ar-SA" noProof="0" smtClean="0"/>
              <a:t>انقر لتحرير نمط العنوان الرئيسي</a:t>
            </a:r>
            <a:endParaRPr lang="ar-SA" noProof="0" dirty="0"/>
          </a:p>
        </p:txBody>
      </p:sp>
      <p:sp>
        <p:nvSpPr>
          <p:cNvPr id="3" name="عنصر نائب للصورة 2"/>
          <p:cNvSpPr>
            <a:spLocks noGrp="1" noChangeAspect="1"/>
          </p:cNvSpPr>
          <p:nvPr>
            <p:ph type="pic" idx="1"/>
          </p:nvPr>
        </p:nvSpPr>
        <p:spPr>
          <a:xfrm flipH="1">
            <a:off x="1144589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1" anchor="t"/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ar-SA" noProof="0" smtClean="0"/>
              <a:t>انقر فوق الأيقونة لإضافة صورة</a:t>
            </a:r>
            <a:endParaRPr lang="ar-SA" noProof="0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 flipH="1">
            <a:off x="5116079" y="2249486"/>
            <a:ext cx="5934511" cy="3541714"/>
          </a:xfrm>
        </p:spPr>
        <p:txBody>
          <a:bodyPr rtlCol="1"/>
          <a:lstStyle>
            <a:lvl1pPr marL="0" indent="0" algn="r" rtl="1">
              <a:buNone/>
              <a:defRPr sz="16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ar-SA" noProof="0" smtClean="0"/>
              <a:t>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 flipH="1">
            <a:off x="1991879" y="5883276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AF7A9C8C-CDC1-4A5A-83F9-25AFC9DD372B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 flipH="1">
            <a:off x="4811280" y="5883275"/>
            <a:ext cx="623930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ar-SA" noProof="0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 flipH="1">
            <a:off x="1144590" y="5883274"/>
            <a:ext cx="77108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ar-SA" smtClean="0"/>
              <a:pPr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الصورة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المجموعة 7"/>
          <p:cNvGrpSpPr/>
          <p:nvPr/>
        </p:nvGrpSpPr>
        <p:grpSpPr>
          <a:xfrm flipH="1">
            <a:off x="152400" y="0"/>
            <a:ext cx="12053888" cy="6858001"/>
            <a:chOff x="-14288" y="0"/>
            <a:chExt cx="12053888" cy="6858001"/>
          </a:xfrm>
        </p:grpSpPr>
        <p:grpSp>
          <p:nvGrpSpPr>
            <p:cNvPr id="9" name="المجموعة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المستطيل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شكل حر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شكل حر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شكل حر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شكل حر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شكل حر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شكل حر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شكل حر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شكل حر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شكل حر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شكل حر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السطر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شكل حر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شكل حر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شكل حر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شكل حر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المستطيل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شكل حر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شكل حر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شكل حر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شكل حر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شكل حر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شكل حر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شكل حر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شكل حر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شكل حر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شكل حر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المجموعة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شكل حر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شكل حر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شكل حر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شكل حر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شكل حر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شكل حر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شكل حر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شكل حر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شكل حر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المستطيل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 flipH="1">
            <a:off x="1144589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endParaRPr lang="ar-SA" noProof="0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 flipH="1">
            <a:off x="1144589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ar-SA" noProof="0" dirty="0"/>
              <a:t>انقر لتحرير أنماط النص الرئيسي</a:t>
            </a:r>
          </a:p>
          <a:p>
            <a:pPr lvl="1" rtl="1"/>
            <a:r>
              <a:rPr lang="ar-SA" noProof="0" dirty="0"/>
              <a:t>المستوى الثاني</a:t>
            </a:r>
          </a:p>
          <a:p>
            <a:pPr lvl="2" rtl="1"/>
            <a:r>
              <a:rPr lang="ar-SA" noProof="0" dirty="0"/>
              <a:t>المستوى الثالث</a:t>
            </a:r>
          </a:p>
          <a:p>
            <a:pPr lvl="3" rtl="1"/>
            <a:r>
              <a:rPr lang="ar-SA" noProof="0" dirty="0"/>
              <a:t>المستوى الرابع</a:t>
            </a:r>
          </a:p>
          <a:p>
            <a:pPr lvl="4" rtl="1"/>
            <a:r>
              <a:rPr lang="ar-SA" noProof="0" dirty="0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 flipH="1">
            <a:off x="1991879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05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3070B08A-3E3E-4CDF-94EC-182561F0D816}" type="datetime1">
              <a:rPr lang="ar-SA" smtClean="0"/>
              <a:t>19/08/45</a:t>
            </a:fld>
            <a:endParaRPr lang="ar-SA" dirty="0"/>
          </a:p>
        </p:txBody>
      </p:sp>
      <p:sp>
        <p:nvSpPr>
          <p:cNvPr id="5" name="عنصر نائب لتذييل الصفحة 4"/>
          <p:cNvSpPr>
            <a:spLocks noGrp="1"/>
          </p:cNvSpPr>
          <p:nvPr>
            <p:ph type="ftr" sz="quarter" idx="3"/>
          </p:nvPr>
        </p:nvSpPr>
        <p:spPr>
          <a:xfrm flipH="1">
            <a:off x="4811280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050" cap="all" baseline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ar-SA" noProof="0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 flipH="1">
            <a:off x="1144590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5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D22F896-40B5-4ADD-8801-0D06FADFA095}" type="slidenum">
              <a:rPr lang="ar-SA" smtClean="0"/>
              <a:pPr/>
              <a:t>‹#›</a:t>
            </a:fld>
            <a:endParaRPr lang="ar-SA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3" name="صورة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26"/>
            <a:ext cx="12192000" cy="68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0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5"/>
            <a:ext cx="12192000" cy="686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7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74"/>
            <a:ext cx="12271192" cy="68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3" name="صورة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37"/>
            <a:ext cx="12192000" cy="68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2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89"/>
            <a:ext cx="12191999" cy="68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92" y="10"/>
            <a:ext cx="1238220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6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"/>
            <a:ext cx="12192000" cy="686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97"/>
            <a:ext cx="12192000" cy="688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3" name="صورة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29"/>
            <a:ext cx="12192000" cy="68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7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"/>
            <a:ext cx="12192000" cy="685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"/>
            <a:ext cx="12192000" cy="685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7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3" name="صورة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95"/>
            <a:ext cx="12192000" cy="68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058"/>
            <a:ext cx="12192000" cy="69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"/>
            <a:ext cx="12192000" cy="68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الصورة 3" descr="صورة عن قرب للوحات الدارات الكهربائي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 flipH="1">
            <a:off x="0" y="10"/>
            <a:ext cx="12192000" cy="685799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9"/>
            <a:ext cx="12192000" cy="68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دارة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744_TF45165253.potx" id="{F8C89F7D-5212-42E5-9430-C4346E4E9149}" vid="{42B7C41E-99C7-4246-8278-D2F7891BDDEE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16c05727-aa75-4e4a-9b5f-8a80a1165891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تصميم الدائرة</Template>
  <TotalTime>0</TotalTime>
  <Words>15</Words>
  <Application>Microsoft Office PowerPoint</Application>
  <PresentationFormat>شاشة عريضة</PresentationFormat>
  <Paragraphs>15</Paragraphs>
  <Slides>15</Slides>
  <Notes>15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2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15</vt:i4>
      </vt:variant>
    </vt:vector>
  </HeadingPairs>
  <TitlesOfParts>
    <vt:vector size="18" baseType="lpstr">
      <vt:lpstr>Arial</vt:lpstr>
      <vt:lpstr>Tahoma</vt:lpstr>
      <vt:lpstr>دارة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2024-01-03T07:12:37Z</dcterms:created>
  <dcterms:modified xsi:type="dcterms:W3CDTF">2024-02-28T09:13:43Z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